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31" r:id="rId2"/>
    <p:sldId id="333" r:id="rId3"/>
    <p:sldId id="346" r:id="rId4"/>
    <p:sldId id="692" r:id="rId5"/>
    <p:sldId id="693" r:id="rId6"/>
    <p:sldId id="695" r:id="rId7"/>
    <p:sldId id="350" r:id="rId8"/>
    <p:sldId id="367" r:id="rId9"/>
    <p:sldId id="321" r:id="rId10"/>
    <p:sldId id="351" r:id="rId11"/>
    <p:sldId id="352" r:id="rId12"/>
    <p:sldId id="353" r:id="rId13"/>
    <p:sldId id="354" r:id="rId14"/>
    <p:sldId id="334" r:id="rId15"/>
    <p:sldId id="318" r:id="rId16"/>
    <p:sldId id="339"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06-06-2022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help.github.com/articles/about-pull-reques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hyperlink" Target="https://docs.abapgit.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4.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14.png"/><Relationship Id="rId4" Type="http://schemas.openxmlformats.org/officeDocument/2006/relationships/hyperlink" Target="http://stackoverflow.com/users/778581/dagu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07</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07</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3476465"/>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Deploy Fiori App to S/4HANA On-premise using VS Code</a:t>
            </a:r>
          </a:p>
          <a:p>
            <a:pPr marL="133234" indent="-285664">
              <a:buFont typeface="Arial" panose="020B0604020202020204" pitchFamily="34" charset="0"/>
              <a:buChar char="•"/>
            </a:pPr>
            <a:r>
              <a:rPr lang="en-US" sz="1999" dirty="0">
                <a:solidFill>
                  <a:schemeClr val="bg1"/>
                </a:solidFill>
              </a:rPr>
              <a:t>What’s new in Fiori Launchpad for S/4HANA On-premise</a:t>
            </a:r>
          </a:p>
          <a:p>
            <a:pPr marL="133234" indent="-285664">
              <a:buFont typeface="Arial" panose="020B0604020202020204" pitchFamily="34" charset="0"/>
              <a:buChar char="•"/>
            </a:pPr>
            <a:r>
              <a:rPr lang="en-US" sz="1999" dirty="0">
                <a:solidFill>
                  <a:schemeClr val="bg1"/>
                </a:solidFill>
              </a:rPr>
              <a:t>Create Launchpad content in S/4HANA</a:t>
            </a:r>
          </a:p>
          <a:p>
            <a:pPr marL="133234" indent="-285664">
              <a:buFont typeface="Arial" panose="020B0604020202020204" pitchFamily="34" charset="0"/>
              <a:buChar char="•"/>
            </a:pPr>
            <a:r>
              <a:rPr lang="en-US" sz="1999" dirty="0">
                <a:solidFill>
                  <a:schemeClr val="bg1"/>
                </a:solidFill>
              </a:rPr>
              <a:t>Manage App in Launchpad spaces and pages</a:t>
            </a:r>
          </a:p>
          <a:p>
            <a:pPr marL="133234" indent="-285664">
              <a:buFont typeface="Arial" panose="020B0604020202020204" pitchFamily="34" charset="0"/>
              <a:buChar char="•"/>
            </a:pPr>
            <a:r>
              <a:rPr lang="en-US" sz="1999" dirty="0">
                <a:solidFill>
                  <a:schemeClr val="bg1"/>
                </a:solidFill>
              </a:rPr>
              <a:t>What is git and git HUB</a:t>
            </a:r>
          </a:p>
          <a:p>
            <a:pPr marL="133234" indent="-285664">
              <a:buFont typeface="Arial" panose="020B0604020202020204" pitchFamily="34" charset="0"/>
              <a:buChar char="•"/>
            </a:pPr>
            <a:r>
              <a:rPr lang="en-US" sz="1999" dirty="0">
                <a:solidFill>
                  <a:schemeClr val="bg1"/>
                </a:solidFill>
              </a:rPr>
              <a:t>Working with git</a:t>
            </a:r>
          </a:p>
          <a:p>
            <a:pPr marL="133234" indent="-285664">
              <a:buFont typeface="Arial" panose="020B0604020202020204" pitchFamily="34" charset="0"/>
              <a:buChar char="•"/>
            </a:pPr>
            <a:r>
              <a:rPr lang="en-US" sz="1999" dirty="0">
                <a:solidFill>
                  <a:schemeClr val="bg1"/>
                </a:solidFill>
              </a:rPr>
              <a:t>ABAP git scenario</a:t>
            </a:r>
          </a:p>
          <a:p>
            <a:pPr marL="133234" indent="-285664">
              <a:buFont typeface="Arial" panose="020B0604020202020204" pitchFamily="34" charset="0"/>
              <a:buChar char="•"/>
            </a:pPr>
            <a:r>
              <a:rPr lang="en-US" sz="1999" dirty="0">
                <a:solidFill>
                  <a:schemeClr val="bg1"/>
                </a:solidFill>
              </a:rPr>
              <a:t>Working with Analytic List Page</a:t>
            </a:r>
          </a:p>
          <a:p>
            <a:pPr marL="133234" indent="-285664">
              <a:buFont typeface="Arial" panose="020B0604020202020204" pitchFamily="34" charset="0"/>
              <a:buChar char="•"/>
            </a:pPr>
            <a:r>
              <a:rPr lang="en-US" sz="1999" dirty="0">
                <a:solidFill>
                  <a:schemeClr val="bg1"/>
                </a:solidFill>
              </a:rPr>
              <a:t>Working with OVP Application</a:t>
            </a:r>
          </a:p>
          <a:p>
            <a:pPr marL="133234" indent="-285664">
              <a:buFont typeface="Arial" panose="020B0604020202020204" pitchFamily="34" charset="0"/>
              <a:buChar char="•"/>
            </a:pPr>
            <a:r>
              <a:rPr lang="en-US" sz="1999" dirty="0">
                <a:solidFill>
                  <a:schemeClr val="bg1"/>
                </a:solidFill>
              </a:rPr>
              <a:t>Cross App navigation from OVP</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a:t>
            </a:r>
            <a:r>
              <a:rPr lang="en-US" sz="2799">
                <a:solidFill>
                  <a:prstClr val="black"/>
                </a:solidFill>
                <a:latin typeface="Cooper Black" panose="0208090404030B020404" pitchFamily="18" charset="0"/>
              </a:rPr>
              <a:t>Tiles with </a:t>
            </a:r>
            <a:r>
              <a:rPr lang="en-US" sz="2799" dirty="0">
                <a:solidFill>
                  <a:prstClr val="black"/>
                </a:solidFill>
                <a:latin typeface="Cooper Black" panose="0208090404030B020404" pitchFamily="18" charset="0"/>
              </a:rPr>
              <a:t>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9940</TotalTime>
  <Words>976</Words>
  <Application>Microsoft Office PowerPoint</Application>
  <PresentationFormat>Custom</PresentationFormat>
  <Paragraphs>134</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Black</vt:lpstr>
      <vt:lpstr>Arial Bold</vt:lpstr>
      <vt:lpstr>Calibri</vt:lpstr>
      <vt:lpstr>Cooper Black</vt:lpstr>
      <vt:lpstr>Patua One</vt:lpstr>
      <vt:lpstr>Office Theme</vt:lpstr>
      <vt:lpstr>PowerPoint Presentation</vt:lpstr>
      <vt:lpstr>PowerPoint Presentation</vt:lpstr>
      <vt:lpstr>Fiori App with Launchpad and BTP</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304</cp:revision>
  <dcterms:created xsi:type="dcterms:W3CDTF">2013-09-12T13:05:01Z</dcterms:created>
  <dcterms:modified xsi:type="dcterms:W3CDTF">2022-06-06T08:01:11Z</dcterms:modified>
</cp:coreProperties>
</file>